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61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0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620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880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106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9438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204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170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172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388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88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642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5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751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852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028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651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834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846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EC0F0C3-9303-47C5-BBE4-8513D280393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B474806-4229-4FF5-A8B5-116EE0538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71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dilet.zan.kz/kaz/docs/V1500010348" TargetMode="External"/><Relationship Id="rId2" Type="http://schemas.openxmlformats.org/officeDocument/2006/relationships/hyperlink" Target="https://adilet.zan.kz/kaz/docs/V110000735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7065" y="3005640"/>
            <a:ext cx="104775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"Алтын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белгісімен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аттестат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білімнің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бағдарламаларына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"Назарбаев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Зияткерлік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мектептері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бағдарламаларына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 (6) –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сыныптан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11 (12)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сыныпқа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бағалары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"5"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баға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10 (11) –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сыныптан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11 (12) -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сыныпқа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бағалары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"5"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баға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марапатталады</a:t>
            </a:r>
            <a:r>
              <a:rPr lang="ru-RU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73908" y="291167"/>
            <a:ext cx="385074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Министрлігнің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2014 </a:t>
            </a:r>
            <a:r>
              <a:rPr lang="ru-RU" sz="20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19 </a:t>
            </a:r>
            <a:r>
              <a:rPr lang="ru-RU" sz="20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желтоқсандағы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 532 </a:t>
            </a:r>
            <a:r>
              <a:rPr lang="ru-RU" sz="20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бұйрығымен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70796" y="2149825"/>
            <a:ext cx="5892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"Алтын </a:t>
            </a:r>
            <a:r>
              <a:rPr lang="ru-RU" sz="24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</a:t>
            </a: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Ереже</a:t>
            </a:r>
            <a:endParaRPr lang="ru-RU" sz="24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b="5739"/>
          <a:stretch/>
        </p:blipFill>
        <p:spPr>
          <a:xfrm rot="20674034">
            <a:off x="565508" y="239319"/>
            <a:ext cx="4199014" cy="2167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1507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3535" y="617481"/>
            <a:ext cx="100672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"Орта,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техникалық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орта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білімнен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ұйымдары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үлгеріміне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ағымдағы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бақылауды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аттестаттауды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өткізудің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үлгілік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қағидаларын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бекіту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министрінің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2008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наурыздағы</a:t>
            </a:r>
            <a:r>
              <a:rPr lang="ru-RU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№ 125 </a:t>
            </a:r>
            <a:r>
              <a:rPr lang="ru-RU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бұйрығы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1033" y="2270480"/>
            <a:ext cx="10626571" cy="325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52.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аттестат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бағдарламаларына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"НЗМ" ДББҰ-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бағдарламаларына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(6) - 11 (12)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бағалары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"5", 10 (11)-11 (12)-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сыныптар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аралығында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бағалары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"5"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аяқталғаннан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"5"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бағасына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 (12)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алушыларына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№ 39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бұйрықпен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нысанға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1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"Алтын </a:t>
            </a:r>
            <a:r>
              <a:rPr lang="ru-RU" sz="2400" kern="18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400" kern="1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аттестаты </a:t>
            </a:r>
            <a:r>
              <a:rPr lang="ru-RU" sz="2400" kern="18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2400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66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905" y="478147"/>
            <a:ext cx="112923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54.Осы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Қағидалардың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50-тармағының 3)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тармақшасына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босатылған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аттестат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"НЗМ" ДББҰ-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(6) - 11 (12)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бағалары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"5", 10 (11)-11 (12)-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тоқсандық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бағалары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"5"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тізбесі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олимпиадалар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жобалар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конкурстарының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жарыстардың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орындаушылар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конкурстарының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шеберлік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конкурстары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спорттық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жарыстардың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тізбесін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іріктеу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өлшемдерін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министрінің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2011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желтоқсандағы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514 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бұйрығымен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Нормативтік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актілерді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тіркеу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тізілімінде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7355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тіркелген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жылдағы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олимпиадалардың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жеңімпаздарына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39 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бұйрықпен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нысанға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"Алтын </a:t>
            </a:r>
            <a:r>
              <a:rPr 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аттестаты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"Алтын </a:t>
            </a:r>
            <a:r>
              <a:rPr 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2546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7150" y="446267"/>
            <a:ext cx="113900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58. 9 (10), 11 (12)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бітірушілерін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аттестаттауға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шетелге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түскен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тұрғылықты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шетелге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растайтын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жіберіледі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жылының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аяқталуына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ай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бітіру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емтихандары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бітіру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емтихандары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нысанында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(10)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(12)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бітірушілерін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мерзімінен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жүргізеді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"Алтын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аттестатын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үміткер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мерзімінен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"5"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бағаға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тапсырған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39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бұйрықпен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нысанға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аттестат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аттестаттауға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басқармалары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әзірлейді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аттестат,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"Алтын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аттестаттарын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"Алтын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иеленген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тізімі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директорының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бұйрығымен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бекітіледі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32595915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22</TotalTime>
  <Words>611</Words>
  <Application>Microsoft Office PowerPoint</Application>
  <PresentationFormat>Широкоэкранный</PresentationFormat>
  <Paragraphs>14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Times New Roman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</cp:revision>
  <dcterms:created xsi:type="dcterms:W3CDTF">2025-02-17T04:56:41Z</dcterms:created>
  <dcterms:modified xsi:type="dcterms:W3CDTF">2025-02-18T11:20:11Z</dcterms:modified>
</cp:coreProperties>
</file>