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66" r:id="rId5"/>
    <p:sldId id="268" r:id="rId6"/>
    <p:sldId id="269" r:id="rId7"/>
    <p:sldId id="270" r:id="rId8"/>
    <p:sldId id="271" r:id="rId9"/>
    <p:sldId id="262" r:id="rId10"/>
    <p:sldId id="272" r:id="rId11"/>
    <p:sldId id="273" r:id="rId12"/>
  </p:sldIdLst>
  <p:sldSz cx="12192000" cy="6858000"/>
  <p:notesSz cx="6858000" cy="9144000"/>
  <p:defaultTextStyle>
    <a:defPPr>
      <a:defRPr lang="ru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C5CC"/>
    <a:srgbClr val="3494BA"/>
    <a:srgbClr val="58B6C0"/>
    <a:srgbClr val="755AA7"/>
    <a:srgbClr val="7A8C8E"/>
    <a:srgbClr val="7269AC"/>
    <a:srgbClr val="594682"/>
    <a:srgbClr val="565CA8"/>
    <a:srgbClr val="5D5CA8"/>
    <a:srgbClr val="725A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56"/>
  </p:normalViewPr>
  <p:slideViewPr>
    <p:cSldViewPr snapToGrid="0">
      <p:cViewPr varScale="1">
        <p:scale>
          <a:sx n="83" d="100"/>
          <a:sy n="83" d="100"/>
        </p:scale>
        <p:origin x="82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94FABB4-6061-4BE8-A37D-D62FBD12D5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" y="0"/>
            <a:ext cx="12189867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0B8888-EE87-4768-88BC-378D0348D8C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15968" y="2935224"/>
            <a:ext cx="7461504" cy="1854231"/>
          </a:xfrm>
        </p:spPr>
        <p:txBody>
          <a:bodyPr anchor="b">
            <a:noAutofit/>
          </a:bodyPr>
          <a:lstStyle>
            <a:lvl1pPr algn="ctr">
              <a:defRPr sz="6600" b="1">
                <a:solidFill>
                  <a:srgbClr val="594682"/>
                </a:solidFill>
              </a:defRPr>
            </a:lvl1pPr>
          </a:lstStyle>
          <a:p>
            <a:r>
              <a:rPr lang="en-US" dirty="0"/>
              <a:t>NAME OF PRESENTATION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88378BB-BDCD-4F2C-9FD9-DA0401F566A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15968" y="4859655"/>
            <a:ext cx="7461504" cy="567626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4A8CB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THERE</a:t>
            </a:r>
            <a:endParaRPr lang="ru-UA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3912F6B-3024-405B-B4D3-2737A1478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99B73-E99F-4972-A9F0-F80F81684CFE}" type="datetimeFigureOut">
              <a:rPr lang="ru-UA" smtClean="0"/>
              <a:t>05/04/2025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416397-EC24-42AC-8623-CF8044A80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77CBCD-5E93-43A5-A47D-DD3676289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6C8FF-E50A-4080-BFF5-D85581719A8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59569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A34C8B-9137-4E80-A1A6-BD4BBA160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51EF1E3-0C53-4462-9782-793F4D4FB9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211643F-DB62-41C6-BD55-C60688C25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99B73-E99F-4972-A9F0-F80F81684CFE}" type="datetimeFigureOut">
              <a:rPr lang="ru-UA" smtClean="0"/>
              <a:t>05/04/2025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8BF8A3C-5DCC-49A1-8B2D-0455DAF3A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9AF0ABC-00D2-4FE3-8870-81F7FE74C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6C8FF-E50A-4080-BFF5-D85581719A8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065386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02CBACB-B413-4434-8A43-1BD4DE4223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BC12FF4-C511-4820-9E6C-C973E27331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447C69-EFF3-4F97-B335-28BB8AAB3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99B73-E99F-4972-A9F0-F80F81684CFE}" type="datetimeFigureOut">
              <a:rPr lang="ru-UA" smtClean="0"/>
              <a:t>05/04/2025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512E9CE-12BC-4321-B51E-F6E47844D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8A9D3B-619D-44DD-BF01-A88F34884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6C8FF-E50A-4080-BFF5-D85581719A8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059427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45EA6C-E753-487B-AE9A-5DFBB1B876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Slide title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2C8D44-08E0-4625-B838-2E47FBF519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F7AABE-7B32-4EEE-9D4A-06AFCBF1E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99B73-E99F-4972-A9F0-F80F81684CFE}" type="datetimeFigureOut">
              <a:rPr lang="ru-UA" smtClean="0"/>
              <a:t>05/04/2025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C61A82F-B286-4E2C-994E-E6698E8D2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C7E2DB0-C0FD-4424-A3A1-35C5294DF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6C8FF-E50A-4080-BFF5-D85581719A8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739894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A3BB184-8692-4E5F-B335-DE7B10B797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" y="0"/>
            <a:ext cx="12189867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9232E7-0DA5-4701-87DE-ECA09952A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9032" y="292099"/>
            <a:ext cx="6620256" cy="540005"/>
          </a:xfrm>
        </p:spPr>
        <p:txBody>
          <a:bodyPr/>
          <a:lstStyle>
            <a:lvl1pPr>
              <a:defRPr>
                <a:solidFill>
                  <a:srgbClr val="725AA6"/>
                </a:solidFill>
              </a:defRPr>
            </a:lvl1pPr>
          </a:lstStyle>
          <a:p>
            <a:r>
              <a:rPr lang="en-US" dirty="0"/>
              <a:t>Slide title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20F6F2-E730-405E-8362-A8CDA128B1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5294619-372C-4239-9C1F-9C60BE01A6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0D85356-D8A6-4A03-AA49-D5F8E9627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99B73-E99F-4972-A9F0-F80F81684CFE}" type="datetimeFigureOut">
              <a:rPr lang="ru-UA" smtClean="0"/>
              <a:t>05/04/2025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640BF1C-0976-4CE9-9AB3-65F45AD29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78D3CC3-0593-47FC-B7F5-FC11AC879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6C8FF-E50A-4080-BFF5-D85581719A8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248528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68A4A14-C808-4138-80D9-ABA3185A39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" y="0"/>
            <a:ext cx="12189867" cy="685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B6A746F-DC8F-4916-A480-27522D4CAE6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" y="0"/>
            <a:ext cx="12189867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62D4FC-35C2-4872-9C97-D03069A4E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73B9EC2-B7C1-4CF1-96D0-F9D0BB8A43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442B63D-C068-4889-82BC-31124E262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99B73-E99F-4972-A9F0-F80F81684CFE}" type="datetimeFigureOut">
              <a:rPr lang="ru-UA" smtClean="0"/>
              <a:t>05/04/2025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53D1B2-5C32-4E2B-97A3-20F390E35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EB0464-F081-42A5-8F16-85014DED7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6C8FF-E50A-4080-BFF5-D85581719A8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740751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9A876A-3659-4F30-A1F8-53306EA5F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58C71A-B4FB-419F-857B-8313480CE8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4308BF8-9687-4005-AF38-A3A921BE72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FA19CD1-461F-4063-9435-A409255287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10FFE68-0478-4D90-AACD-4ECCA72B6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2DFAC3F-652C-4908-AA60-D56671A47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99B73-E99F-4972-A9F0-F80F81684CFE}" type="datetimeFigureOut">
              <a:rPr lang="ru-UA" smtClean="0"/>
              <a:t>05/04/2025</a:t>
            </a:fld>
            <a:endParaRPr lang="ru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8B430DA-5B69-40D8-B096-FECFD9BA1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454EDB0-294D-4C7D-9604-4865A474F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6C8FF-E50A-4080-BFF5-D85581719A8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836467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13E3BD-3D11-4BF2-A942-1FD1132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46B08BA-9055-481C-AC77-BB9AD27E4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99B73-E99F-4972-A9F0-F80F81684CFE}" type="datetimeFigureOut">
              <a:rPr lang="ru-UA" smtClean="0"/>
              <a:t>05/04/2025</a:t>
            </a:fld>
            <a:endParaRPr lang="ru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8F7E952-8B5E-47DC-A468-E488E040D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4C68D53-463D-4647-B29D-AC3F839D9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6C8FF-E50A-4080-BFF5-D85581719A8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416026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CC4927A-7A41-4F9B-A8DA-44117E4B7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99B73-E99F-4972-A9F0-F80F81684CFE}" type="datetimeFigureOut">
              <a:rPr lang="ru-UA" smtClean="0"/>
              <a:t>05/04/2025</a:t>
            </a:fld>
            <a:endParaRPr lang="ru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53EC16B-3CD6-4769-B4F1-D950D8F47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2AD3470-D565-4C9E-805B-8896FDD4D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6C8FF-E50A-4080-BFF5-D85581719A8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995911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04E58C-0A2B-44B6-86DC-A0A565F78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DBB30F-DBFB-41C9-AF07-9303772AC3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F2550F9-EE86-4AA3-89D7-8B68EFC38C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B8C0D2F-FAA8-48D6-BAC7-5A4EFB321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99B73-E99F-4972-A9F0-F80F81684CFE}" type="datetimeFigureOut">
              <a:rPr lang="ru-UA" smtClean="0"/>
              <a:t>05/04/2025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2613303-F3A5-4E18-944C-1E299812E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160AE79-CD1F-4A10-9D96-72A3287EA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6C8FF-E50A-4080-BFF5-D85581719A8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674773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E6E668-29B6-44B1-AA96-6BDE4C67F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CE57C96-8E98-426F-89F5-2B8E8EFB6A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3D18C77-599C-4BB7-823B-76FD85C39C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33BBC1C-099E-4455-86BE-EFA506DB6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99B73-E99F-4972-A9F0-F80F81684CFE}" type="datetimeFigureOut">
              <a:rPr lang="ru-UA" smtClean="0"/>
              <a:t>05/04/2025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F1DAA29-4112-4201-9787-D14A2FB15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F63C3F1-DDDC-4EC9-9E52-629AD84D3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6C8FF-E50A-4080-BFF5-D85581719A8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912642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A3E23C2-0D88-40C3-BE27-5CB870342A8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" y="0"/>
            <a:ext cx="12189867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F8B282-1D46-4029-BA9E-C3C2EB8C7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493267"/>
            <a:ext cx="7379208" cy="5400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Slide title</a:t>
            </a:r>
            <a:endParaRPr lang="ru-UA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8F211CF-C9DA-48AB-8BB0-DF7A721739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 err="1"/>
              <a:t>Четвертый</a:t>
            </a:r>
            <a:r>
              <a:rPr lang="ru-RU" dirty="0"/>
              <a:t> уровень</a:t>
            </a:r>
          </a:p>
          <a:p>
            <a:pPr lvl="4"/>
            <a:r>
              <a:rPr lang="ru-RU" dirty="0"/>
              <a:t>Пятый уровень</a:t>
            </a:r>
            <a:endParaRPr lang="ru-UA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BE13D9-F739-4271-A7D5-C39F65403C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D99B73-E99F-4972-A9F0-F80F81684CFE}" type="datetimeFigureOut">
              <a:rPr lang="ru-UA" smtClean="0"/>
              <a:t>05/04/2025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DA80CED-B69A-473C-88A3-FAE51BC6CF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2830F2-D2E1-4CF0-8213-08AFAB7DD1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6C8FF-E50A-4080-BFF5-D85581719A8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899406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1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7A82DF-EE9C-4F00-980E-AEFFA371C5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21087" y="2633870"/>
            <a:ext cx="7090957" cy="2723321"/>
          </a:xfrm>
        </p:spPr>
        <p:txBody>
          <a:bodyPr/>
          <a:lstStyle/>
          <a:p>
            <a:b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2024-2025 ОҚУ ЖЫЛЫНДАҒЫ ҚОРЫТЫНДЫ АТТЕСТАТТАУДАН ӨТКІЗУ ТӘРТІБІ</a:t>
            </a:r>
            <a:endParaRPr lang="ru-UA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0069811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5031" y="1452155"/>
            <a:ext cx="1050299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босату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бұйрықтар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мынадай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құжаттар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  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1) осы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Қағидалардың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50-тармағының 1)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тармақшаларында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көрсетілген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санаты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№ ҚР ДСМ-175/2020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бұйрығымен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бекітілген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№ 026/у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нысанына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дәрігерлік-консультациялық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комиссияның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  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2) осы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Қағидалардың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50-тармағында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көрсетілген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санаты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мектептің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шешімінен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көшірме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мектептің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қолдаухаты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3) осы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Қағидалардың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50-тармағында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көрсетілген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санаты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"Орта,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кәсіптік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орта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ұйымдарының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педагогтері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құжаттардың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тізбесін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нысандарын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бекіту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сәуірдегі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№ 130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бұйрығымен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құқықтық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актілерді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тіркеу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тізіліміне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№ 20317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тіркелген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бекітілген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нысанға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үлгерімі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табельдерінің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табель)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түпнұсқасы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көшірмесі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Табельдердің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түпнұсқалары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көшірмесімен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сәйкестігі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тексерілгеннен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әкімшілігіне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қайтарылады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 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4)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туыстарының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куәлік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Осы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тармақтың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тармақшаларында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көрсетілген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құжаттар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басшысының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мөрімен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расталады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босатылған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ағымдағы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889958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0145" y="1305342"/>
            <a:ext cx="1138603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9 (10)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 (12)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аттестаттаудан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басқармалары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басшыларының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бұйрықтарымен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мектептердің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Оқу-ағарту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бұйрығымен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мынадай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босатылады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1)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денсаулық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2)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топтағы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мүгедектігі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бала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мүгедектігі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мүгедектігі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3)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халықаралық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олимпиадаларға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жарыстарға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командасына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үміткерлер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табылатын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оқу-жаттығу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жиындарына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қатысушылар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4)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туыстарының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қайтыс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99165" y="4430788"/>
            <a:ext cx="107315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беруге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қажеттілігі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оқитын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аттесттау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өткізу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қажеттілігі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ерекшеліктеріне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09809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424F88F-264F-491D-B590-2C9FE8E1E5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168" y="506896"/>
            <a:ext cx="11156765" cy="6202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838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30518" y="1473178"/>
            <a:ext cx="1055076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Орта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беру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ұйымдарында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2024-2025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оқу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жылының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алушыларды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аттестаттаудан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өткізу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мерзімдері</a:t>
            </a:r>
            <a:r>
              <a:rPr lang="kk-KZ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30518" y="2894162"/>
            <a:ext cx="4797182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 9 (10)-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сынып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оқушылары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үшін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бітіру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емтихандары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2025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жылғы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29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мамырдан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бастап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10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маусым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аралығында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1712" y="342447"/>
            <a:ext cx="64349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Аралық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әдебиеті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пәндері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85963" y="5249151"/>
            <a:ext cx="100002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Мектептердің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сыныптарындағы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жазбаша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Астана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қаласының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уақытымен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таңертеңгі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сағат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10:00-де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684105" y="2767280"/>
            <a:ext cx="500770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 (12)-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бітіру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емтихандары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2025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мамырдан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16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маусым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аралығында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6205902" y="2730589"/>
            <a:ext cx="0" cy="20256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5226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8969" y="1338805"/>
            <a:ext cx="5605665" cy="5155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9 (10)-</a:t>
            </a:r>
            <a:r>
              <a:rPr 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сынып</a:t>
            </a: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оқушылары</a:t>
            </a: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үшін</a:t>
            </a: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1)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математика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алгебра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жазбаша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емтихан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2025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жылғы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29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мамыр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</a:t>
            </a:r>
            <a:r>
              <a:rPr lang="kk-KZ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қазақ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тілі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орыс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тілі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ұйғыр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тәжік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өзбек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тілінде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беретін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мектептер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үшін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ана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тілі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оқыту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тілі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эссе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нысанында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жазбаша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емтихан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гуманитарлық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цикл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пәндерін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тереңдетіп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оқытатын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мектеп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алушылары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үшін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жазбаша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жұмыс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мақала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әңгіме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эссе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– 2025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жылғы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2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маусым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3)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таңдау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пәні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жазбаша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емтихан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физика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химия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биология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география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геометрия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Қазақстан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тарихы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дүниежүзі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тарихы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әдебиет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оқыту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тілі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),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шет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тілі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ағылшын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француз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неміс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),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информатика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– 2025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жылғы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5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маусым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kk-KZ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орыс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өзбек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ұйғыр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тәжік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тілінде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оқытатын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сыныптарда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қазақ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тілі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мен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әдебиеті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жазбаша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емтихан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қазақ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тілінде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оқытатын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сыныптарда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орыс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тілі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мен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әдебиеті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жазбаша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емтихан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2025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жылғы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10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маусым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06596" y="361699"/>
            <a:ext cx="478887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9, 11 – СЫНЫПТАРДА</a:t>
            </a:r>
          </a:p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ҚОРЫТЫНДЫ АТТЕСТАТТАУ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095471" y="1484914"/>
            <a:ext cx="0" cy="48629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6416309" y="1537274"/>
            <a:ext cx="5698472" cy="47582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11 (12)-</a:t>
            </a:r>
            <a:r>
              <a:rPr 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сынып</a:t>
            </a: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оқушылары</a:t>
            </a: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үшін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 1)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Қазақстан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тарихы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ауызша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емтихан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2025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жылғы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30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мамыр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kk-KZ" sz="1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 2)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алгебра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анализ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бастамалары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жазбаша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емтихан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2025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жылғы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маусым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kk-KZ" sz="1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3)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қазақ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тілі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орыс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тілі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ұйғыр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тәжік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өзбек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тілінде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беретін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мектептер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сыныптар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үшін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ана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тілі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оқыту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тілі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жазбаша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емтихан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2025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жылғы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9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маусым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 4)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таңдау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пәні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жазбаша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емтихан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физика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химия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биология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география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геометрия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дүниежүзілік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тарих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құқық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негіздері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әдебиет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оқыту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тілі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),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шет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тілі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ағылшын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француз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неміс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),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информатика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– 2025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жылғы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12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маусым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kk-KZ" sz="1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 5)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өзбек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ұйғыр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тәжік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орыс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тілдерінде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оқытатын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мектептерде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сыныптарда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қазақ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тілі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мен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әдебиетінен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қазақ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тілінде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оқытатын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мектептерде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сыныптарда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орыс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тілі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мен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әдебиетінен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жазбаша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емтихан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2025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жылғы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маусым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206969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3901" y="2010267"/>
            <a:ext cx="513106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 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(10)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жазбаша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орындауға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2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астрономиялық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сағат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алгебраға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жазбаша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астрономиялық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сағат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(физика-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мамандандырылған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мектептерде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4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сағат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31901" y="4914841"/>
            <a:ext cx="9931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аттестаттаудан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өтетін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қажеттіліктері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мектептің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ұсынымдарына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жөніндегі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комиссиясының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шешімімен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қосымша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97601" y="2119945"/>
            <a:ext cx="5435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 (12)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ұйғыр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тәжік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өзбек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оқытатын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жазбаша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астрономиялық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сағат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алгебра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анализ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бастамалары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астрономиялық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сағат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5956565" y="1575035"/>
            <a:ext cx="37836" cy="26707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2D5E7CD-66DD-6C00-970E-C548FCEE2C5A}"/>
              </a:ext>
            </a:extLst>
          </p:cNvPr>
          <p:cNvSpPr/>
          <p:nvPr/>
        </p:nvSpPr>
        <p:spPr>
          <a:xfrm>
            <a:off x="1793486" y="277199"/>
            <a:ext cx="478887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9, 11 – СЫНЫПТАРДА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ҚОРЫТЫНДЫ АТТЕСТАТТАУ</a:t>
            </a:r>
          </a:p>
        </p:txBody>
      </p:sp>
    </p:spTree>
    <p:extLst>
      <p:ext uri="{BB962C8B-B14F-4D97-AF65-F5344CB8AC3E}">
        <p14:creationId xmlns:p14="http://schemas.microsoft.com/office/powerpoint/2010/main" val="225467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5470" y="1056515"/>
            <a:ext cx="10928839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Халықаралық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мектептерде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9 (10), 11(12)-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сыныптардың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алушыларын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аттестаттау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алушылардың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таңдауы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қазақ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тілінде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орыс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тілінде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немесе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олардың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оқып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жатқан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тілінде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өткізіледі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8825" y="2813174"/>
            <a:ext cx="1068505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(10), 11 (12)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бітірушілерін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мерзімінен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шетелге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түскен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тұрғылықты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шетелге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ауыстырған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растайтын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құжаттарын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ұсынған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жіберіледі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аяқталуына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ай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бітіру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емтихандары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бітіру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емтихандары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нысанында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өткізіледі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9 (10)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 (12)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бітірушілерін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мерзімінен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"Алтын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үміткер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мерзімінен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"5"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№ 39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бұйрықпен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бекітілген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нысанға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үздік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аттестат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Мерзімінен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материалдарын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басқармалары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әзірлейді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97535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86337" y="4829609"/>
            <a:ext cx="110409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пән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"2"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 (10)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жіберілмейді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қалдырылады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пән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"2"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 (12)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жіберілмейді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№ 39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бұйрықпен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бекітілген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нысанға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6762" y="1307775"/>
            <a:ext cx="1030458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пәннен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қанағаттанарлықсыз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 (10)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 (12)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тиісті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пәндері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нысанында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өтуге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жіберіледі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 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2)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пәндерден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қанағаттанарлықсыз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 (10)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қалдырылады;Қайта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мерзімін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белгілейді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материалдарын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басқармалары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әзірлейді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 (10)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№39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бұйрықпен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бекітілген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нысанға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аттестат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қанағаттанарлықсыз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 (10)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қалдырылады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 (12)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№39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бұйрықпен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бекітілген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нысанға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аттестат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713377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7877" y="1361236"/>
            <a:ext cx="1130690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9 (10)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материалдарын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балдарды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схемасы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облыстардың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Астана, Алматы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Шымкент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қалаларының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басқармалары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бұдан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басқармалары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дайындайды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орта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ұйымдарының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 (12)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сондай-ақ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мектептердің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 (10)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 (12)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министрлігінің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тестілеу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шаруашылық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құқығындағы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кәсіпорны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бұдан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ҰТО)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дайындайды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97877" y="4054175"/>
            <a:ext cx="1077936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Көркем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еңбек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әскери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дайындық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тәрбиесі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пәндерінен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заңнамаларында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белгіленген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тәртіпте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босату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үлгеріміне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жіберуге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сыныптарға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көшіруге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етпейді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024400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64577" y="1445652"/>
            <a:ext cx="105771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5 – 9 (10)-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сыныптардағы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кезеңінде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пәндер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"5"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 (10)-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№ 39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бұйрықпен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бекітілген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нысанға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үздік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аттестат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07427" y="2635936"/>
            <a:ext cx="1057714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аттестатқа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қосымшаға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енгізілетін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пәндерден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"5"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(11) - 11 (12)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сыныптардағы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кезеңінде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пәндер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"5"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 (12)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№ 39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бұйрықпен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бекітілген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нысанға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үздік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50277" y="4471474"/>
            <a:ext cx="1069144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аттестат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бағдарламаларына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"Назарбаев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Зияткерлік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мектептері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дербес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"НЗМ" ДББҰ)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бағдарламаларына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(6) - 11 (12)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пәндер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"5", 10 (11)-11 (12)-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аралығында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пәндер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тоқсандық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"5"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аяқталғаннан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"5"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бағасына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 (12)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№ 39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бұйрықпен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бекітілген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нысанға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"Алтын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аттестаты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827064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2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030A0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1578</Words>
  <Application>Microsoft Office PowerPoint</Application>
  <PresentationFormat>Широкоэкранный</PresentationFormat>
  <Paragraphs>55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    2024-2025 ОҚУ ЖЫЛЫНДАҒЫ ҚОРЫТЫНДЫ АТТЕСТАТТАУДАН ӨТКІЗУ ТӘРТІБІ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Maryna Markasyan</dc:creator>
  <cp:lastModifiedBy>Admin</cp:lastModifiedBy>
  <cp:revision>25</cp:revision>
  <dcterms:created xsi:type="dcterms:W3CDTF">2023-01-07T09:00:50Z</dcterms:created>
  <dcterms:modified xsi:type="dcterms:W3CDTF">2025-05-04T16:31:03Z</dcterms:modified>
</cp:coreProperties>
</file>